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8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3" r:id="rId11"/>
    <p:sldId id="266" r:id="rId12"/>
    <p:sldId id="267" r:id="rId13"/>
    <p:sldId id="268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092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06B11-F6F6-4645-BBB8-FD3E031A71F8}" type="datetimeFigureOut">
              <a:rPr lang="ru-RU" smtClean="0"/>
              <a:t>03.03.2017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04773-7FDE-4AFD-BDB8-25704DEE5BE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06B11-F6F6-4645-BBB8-FD3E031A71F8}" type="datetimeFigureOut">
              <a:rPr lang="ru-RU" smtClean="0"/>
              <a:t>03.03.2017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04773-7FDE-4AFD-BDB8-25704DEE5BE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06B11-F6F6-4645-BBB8-FD3E031A71F8}" type="datetimeFigureOut">
              <a:rPr lang="ru-RU" smtClean="0"/>
              <a:t>03.03.2017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04773-7FDE-4AFD-BDB8-25704DEE5BE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06B11-F6F6-4645-BBB8-FD3E031A71F8}" type="datetimeFigureOut">
              <a:rPr lang="ru-RU" smtClean="0"/>
              <a:t>03.03.2017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04773-7FDE-4AFD-BDB8-25704DEE5BE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06B11-F6F6-4645-BBB8-FD3E031A71F8}" type="datetimeFigureOut">
              <a:rPr lang="ru-RU" smtClean="0"/>
              <a:t>03.03.2017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04773-7FDE-4AFD-BDB8-25704DEE5BE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06B11-F6F6-4645-BBB8-FD3E031A71F8}" type="datetimeFigureOut">
              <a:rPr lang="ru-RU" smtClean="0"/>
              <a:t>03.03.2017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04773-7FDE-4AFD-BDB8-25704DEE5BE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06B11-F6F6-4645-BBB8-FD3E031A71F8}" type="datetimeFigureOut">
              <a:rPr lang="ru-RU" smtClean="0"/>
              <a:t>03.03.2017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04773-7FDE-4AFD-BDB8-25704DEE5BE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06B11-F6F6-4645-BBB8-FD3E031A71F8}" type="datetimeFigureOut">
              <a:rPr lang="ru-RU" smtClean="0"/>
              <a:t>03.03.2017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04773-7FDE-4AFD-BDB8-25704DEE5BE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06B11-F6F6-4645-BBB8-FD3E031A71F8}" type="datetimeFigureOut">
              <a:rPr lang="ru-RU" smtClean="0"/>
              <a:t>03.03.2017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04773-7FDE-4AFD-BDB8-25704DEE5BE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06B11-F6F6-4645-BBB8-FD3E031A71F8}" type="datetimeFigureOut">
              <a:rPr lang="ru-RU" smtClean="0"/>
              <a:t>03.03.2017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04773-7FDE-4AFD-BDB8-25704DEE5BE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06B11-F6F6-4645-BBB8-FD3E031A71F8}" type="datetimeFigureOut">
              <a:rPr lang="ru-RU" smtClean="0"/>
              <a:t>03.03.2017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04773-7FDE-4AFD-BDB8-25704DEE5BE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706B11-F6F6-4645-BBB8-FD3E031A71F8}" type="datetimeFigureOut">
              <a:rPr lang="ru-RU" smtClean="0"/>
              <a:t>03.03.2017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04773-7FDE-4AFD-BDB8-25704DEE5BE2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fon-dlya-prezentacii-vesna-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727" y="-7933"/>
            <a:ext cx="9143999" cy="68580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16689" y="649714"/>
            <a:ext cx="76328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Летопись моего класса</a:t>
            </a:r>
            <a:endParaRPr lang="ru-RU" sz="4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139952" y="2674933"/>
            <a:ext cx="40324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Выполнила ученица 4б класса </a:t>
            </a:r>
          </a:p>
          <a:p>
            <a:r>
              <a:rPr lang="ru-RU" dirty="0" smtClean="0"/>
              <a:t>Андреева Ксения</a:t>
            </a:r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fon-dlya-prezentacii-vesna-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115616" y="188640"/>
            <a:ext cx="71704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Поздравляем мамочек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 descr="C:\Users\000\Desktop\сделать презентацию\2 класс\IMG_289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289720"/>
            <a:ext cx="9144000" cy="5568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fon-dlya-prezentacii-vesna-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331640" y="188640"/>
            <a:ext cx="540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667220" y="188640"/>
            <a:ext cx="31716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Конкурс  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 descr="C:\Users\000\Desktop\сделать презентацию\2 класс\IMG_290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225824"/>
            <a:ext cx="6948264" cy="4632176"/>
          </a:xfrm>
          <a:prstGeom prst="rect">
            <a:avLst/>
          </a:prstGeom>
          <a:noFill/>
        </p:spPr>
      </p:pic>
      <p:pic>
        <p:nvPicPr>
          <p:cNvPr id="10243" name="Picture 3" descr="C:\Users\000\Desktop\сделать презентацию\2 класс\IMG_290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92188" y="1556792"/>
            <a:ext cx="7951812" cy="53012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fon-dlya-prezentacii-vesna-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827584" y="332656"/>
            <a:ext cx="76590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Поздравляем ветеранов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6" name="Picture 2" descr="C:\Users\000\Desktop\сделать презентацию\2 класс\SDC1595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672" y="1484784"/>
            <a:ext cx="7524328" cy="53732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fon-dlya-prezentacii-vesna-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051720" y="188640"/>
            <a:ext cx="47066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День здоровья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0" name="Picture 2" descr="C:\Users\000\Desktop\сделать презентацию\2 класс\SDC1595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672" y="1214754"/>
            <a:ext cx="7524328" cy="56432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fon-dlya-prezentacii-vesna-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43608" y="404664"/>
            <a:ext cx="62646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39552" y="116632"/>
            <a:ext cx="769762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 класс</a:t>
            </a:r>
          </a:p>
          <a:p>
            <a:pPr algn="ctr"/>
            <a:r>
              <a:rPr lang="ru-RU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2015 – 2016 учебный год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99792" y="2852936"/>
            <a:ext cx="4320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555776" y="1844824"/>
            <a:ext cx="353911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 сентября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8" name="Picture 2" descr="C:\Users\000\Desktop\сделать презентацию\3 класс\на печать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651" y="0"/>
            <a:ext cx="9128349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fon-dlya-prezentacii-vesna-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39552" y="188640"/>
            <a:ext cx="77768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0"/>
            <a:ext cx="821019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Награждение за хорошую</a:t>
            </a:r>
          </a:p>
          <a:p>
            <a:pPr algn="ctr"/>
            <a:r>
              <a:rPr lang="ru-RU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и отличную учебу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2" name="Picture 2" descr="C:\Users\000\Desktop\сделать презентацию\3 класс\IMG_464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988840"/>
            <a:ext cx="6732240" cy="4869160"/>
          </a:xfrm>
          <a:prstGeom prst="rect">
            <a:avLst/>
          </a:prstGeom>
          <a:noFill/>
        </p:spPr>
      </p:pic>
      <p:pic>
        <p:nvPicPr>
          <p:cNvPr id="15363" name="Picture 3" descr="C:\Users\000\Desktop\сделать презентацию\3 класс\IMG_465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91680" y="1772816"/>
            <a:ext cx="7452320" cy="50851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fon-dlya-prezentacii-vesna-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403648" y="188640"/>
            <a:ext cx="540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987824" y="0"/>
            <a:ext cx="204363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Поход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6" name="Picture 2" descr="C:\Users\000\Desktop\сделать презентацию\3 класс\IMG_321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62000"/>
            <a:ext cx="8128000" cy="6096000"/>
          </a:xfrm>
          <a:prstGeom prst="rect">
            <a:avLst/>
          </a:prstGeom>
          <a:noFill/>
        </p:spPr>
      </p:pic>
      <p:pic>
        <p:nvPicPr>
          <p:cNvPr id="16387" name="Picture 3" descr="C:\Users\000\Desktop\сделать презентацию\3 класс\IMG_321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16000" y="762000"/>
            <a:ext cx="8128000" cy="6096000"/>
          </a:xfrm>
          <a:prstGeom prst="rect">
            <a:avLst/>
          </a:prstGeom>
          <a:noFill/>
        </p:spPr>
      </p:pic>
      <p:pic>
        <p:nvPicPr>
          <p:cNvPr id="16388" name="Picture 4" descr="C:\Users\000\Desktop\сделать презентацию\3 класс\IMG_321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762000"/>
            <a:ext cx="8128000" cy="6096000"/>
          </a:xfrm>
          <a:prstGeom prst="rect">
            <a:avLst/>
          </a:prstGeom>
          <a:noFill/>
        </p:spPr>
      </p:pic>
      <p:pic>
        <p:nvPicPr>
          <p:cNvPr id="16389" name="Picture 5" descr="C:\Users\000\Desktop\сделать презентацию\3 класс\IMG_322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16000" y="762000"/>
            <a:ext cx="8128000" cy="6096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2" dur="2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fon-dlya-prezentacii-vesna-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55576" y="260648"/>
            <a:ext cx="66247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71136" y="188640"/>
            <a:ext cx="85366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Оздоровление в санатории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0" name="Picture 2" descr="C:\Users\000\Desktop\сделать презентацию\3 класс\IMG_424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7411" name="Picture 3" descr="C:\Users\000\Desktop\сделать презентацию\3 класс\IMG_323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7412" name="Picture 4" descr="C:\Users\000\Desktop\сделать презентацию\3 класс\IMG_425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fon-dlya-prezentacii-vesna-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55576" y="260648"/>
            <a:ext cx="6840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123728" y="116632"/>
            <a:ext cx="262604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 класс 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31840" y="404664"/>
            <a:ext cx="43924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23920" y="1052736"/>
            <a:ext cx="787074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2016 – 2017 учебный год 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411760" y="1988840"/>
            <a:ext cx="371223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 сентября 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5" name="Picture 3" descr="C:\Users\000\Desktop\сделать презентацию\4 класс фото\IMG_53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8436" name="Picture 4" descr="C:\Users\000\Desktop\сделать презентацию\4 класс фото\IMG_532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fon-dlya-prezentacii-vesna-0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810979" y="188640"/>
            <a:ext cx="582133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Мы делаем газету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58" name="Picture 2" descr="C:\Users\000\Desktop\сделать презентацию\4 класс фото\IMG_54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80628"/>
            <a:ext cx="9036496" cy="6777372"/>
          </a:xfrm>
          <a:prstGeom prst="rect">
            <a:avLst/>
          </a:prstGeom>
          <a:noFill/>
        </p:spPr>
      </p:pic>
      <p:pic>
        <p:nvPicPr>
          <p:cNvPr id="19459" name="Picture 3" descr="C:\Users\000\Desktop\сделать презентацию\4 класс фото\IMG_540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80628"/>
            <a:ext cx="9036496" cy="6777372"/>
          </a:xfrm>
          <a:prstGeom prst="rect">
            <a:avLst/>
          </a:prstGeom>
          <a:noFill/>
        </p:spPr>
      </p:pic>
      <p:pic>
        <p:nvPicPr>
          <p:cNvPr id="19460" name="Picture 4" descr="C:\Users\000\Desktop\сделать презентацию\4 класс фото\IMG_541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80628"/>
            <a:ext cx="9036496" cy="67773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2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fon-dlya-prezentacii-vesna-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763688" y="1052736"/>
            <a:ext cx="453650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 класс</a:t>
            </a:r>
            <a:endParaRPr lang="ru-RU" sz="8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43608" y="3284984"/>
            <a:ext cx="76328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2013-2014 учебный год </a:t>
            </a:r>
            <a:endParaRPr lang="ru-RU" sz="4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000\Desktop\сделать презентацию\1 класс\IMG_126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1124744"/>
            <a:ext cx="7812360" cy="5208240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2843808" y="0"/>
            <a:ext cx="35633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1 </a:t>
            </a:r>
            <a:r>
              <a:rPr lang="ru-RU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chemeClr val="bg2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сентября 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chemeClr val="bg2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4480791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fon-dlya-prezentacii-vesna-0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419177" y="180592"/>
            <a:ext cx="64145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Собираемся в поход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2" name="Picture 2" descr="C:\Users\000\Desktop\сделать презентацию\4 класс фото\IMG_545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483" name="Picture 3" descr="C:\Users\000\Desktop\сделать презентацию\4 класс фото\IMG_541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484" name="Picture 4" descr="C:\Users\000\Desktop\сделать презентацию\4 класс фото\IMG_542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485" name="Picture 5" descr="C:\Users\000\Desktop\сделать презентацию\4 класс фото\IMG_543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2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2" dur="20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fon-dlya-prezentacii-vesna-0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15616" y="836712"/>
            <a:ext cx="223224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FF0000"/>
                </a:solidFill>
              </a:rPr>
              <a:t>Спасибо за </a:t>
            </a:r>
          </a:p>
          <a:p>
            <a:r>
              <a:rPr lang="ru-RU" sz="3600" dirty="0" smtClean="0">
                <a:solidFill>
                  <a:srgbClr val="FF0000"/>
                </a:solidFill>
              </a:rPr>
              <a:t>внимание</a:t>
            </a:r>
            <a:endParaRPr lang="ru-RU" sz="3600" dirty="0">
              <a:solidFill>
                <a:srgbClr val="FF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5064" y="178329"/>
            <a:ext cx="4876006" cy="65013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fon-dlya-prezentacii-vesna-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555776" y="116632"/>
            <a:ext cx="381642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Чайпитие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000\Desktop\сделать презентацию\1 класс\IMG_225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55678" y="1865785"/>
            <a:ext cx="7488322" cy="4992215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fon-dlya-prezentacii-vesna-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627784" y="116632"/>
            <a:ext cx="35125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Новый</a:t>
            </a:r>
            <a:r>
              <a:rPr lang="ru-RU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год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000\Desktop\сделать презентацию\1 класс\IMG_174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1577753"/>
            <a:ext cx="8136395" cy="52802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fon-dlya-prezentacii-vesna-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024631" y="188640"/>
            <a:ext cx="51584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Поездка в театр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000\Desktop\сделать презентацию\1 класс\IMG_286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1376772"/>
            <a:ext cx="7308304" cy="5481228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fon-dlya-prezentacii-vesna-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259632" y="332656"/>
            <a:ext cx="4752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115616" y="116632"/>
            <a:ext cx="561662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Выступление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3" name="Picture 3" descr="C:\Users\000\Desktop\сделать презентацию\1 класс\IMG_289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7672" y="1595754"/>
            <a:ext cx="7016328" cy="52622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fon-dlya-prezentacii-vesna-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987824" y="188640"/>
            <a:ext cx="24529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 класс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43608" y="1340768"/>
            <a:ext cx="65527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827584" y="1268760"/>
            <a:ext cx="758220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2014 - 2015 учебный год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051720" y="2636912"/>
            <a:ext cx="4248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802448" y="2967335"/>
            <a:ext cx="353911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 сентября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C:\Users\000\Desktop\сделать презентацию\2 класс\IMG_25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71701" y="2009801"/>
            <a:ext cx="7272299" cy="48481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fon-dlya-prezentacii-vesna-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957911" y="332656"/>
            <a:ext cx="724230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Вспоминаем учебники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C:\Users\000\Desktop\сделать презентацию\2 класс\IMG_252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217712"/>
            <a:ext cx="8460432" cy="56402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fon-dlya-prezentacii-vesna-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574020" y="332656"/>
            <a:ext cx="330673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«Лес рук»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C:\Users\000\Desktop\сделать презентацию\2 класс\IMG_25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279486"/>
            <a:ext cx="9144000" cy="55785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</TotalTime>
  <Words>83</Words>
  <Application>Microsoft Office PowerPoint</Application>
  <PresentationFormat>Экран (4:3)</PresentationFormat>
  <Paragraphs>33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5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000</dc:creator>
  <cp:lastModifiedBy>NOgarkova</cp:lastModifiedBy>
  <cp:revision>21</cp:revision>
  <dcterms:created xsi:type="dcterms:W3CDTF">2017-02-26T14:45:46Z</dcterms:created>
  <dcterms:modified xsi:type="dcterms:W3CDTF">2017-03-03T05:47:23Z</dcterms:modified>
</cp:coreProperties>
</file>